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300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2035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049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9359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860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959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4035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0376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3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2976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2744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918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C8CCC-77A4-425E-A8BA-8CFBAA7B1567}" type="datetimeFigureOut">
              <a:rPr lang="en-CA" smtClean="0"/>
              <a:t>2025-03-16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2120A-F43C-44F2-8F1D-BBC2F945B8C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6981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6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E2094B1-F412-7F56-8587-86D67A35A845}"/>
              </a:ext>
            </a:extLst>
          </p:cNvPr>
          <p:cNvGrpSpPr/>
          <p:nvPr/>
        </p:nvGrpSpPr>
        <p:grpSpPr>
          <a:xfrm>
            <a:off x="-595313" y="182193"/>
            <a:ext cx="6404665" cy="8443371"/>
            <a:chOff x="-595313" y="182193"/>
            <a:chExt cx="6404665" cy="8443371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E10A0606-1526-9632-6014-97495E5F3461}"/>
                </a:ext>
              </a:extLst>
            </p:cNvPr>
            <p:cNvGrpSpPr/>
            <p:nvPr/>
          </p:nvGrpSpPr>
          <p:grpSpPr>
            <a:xfrm>
              <a:off x="-595313" y="182193"/>
              <a:ext cx="6404665" cy="5530622"/>
              <a:chOff x="-764646" y="663689"/>
              <a:chExt cx="6404665" cy="5530622"/>
            </a:xfrm>
          </p:grpSpPr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EE70DBB9-64D7-23F1-E9EC-96ECC3D26DE2}"/>
                  </a:ext>
                </a:extLst>
              </p:cNvPr>
              <p:cNvGrpSpPr/>
              <p:nvPr/>
            </p:nvGrpSpPr>
            <p:grpSpPr>
              <a:xfrm>
                <a:off x="0" y="663689"/>
                <a:ext cx="5640019" cy="5530622"/>
                <a:chOff x="0" y="663689"/>
                <a:chExt cx="5640019" cy="5530622"/>
              </a:xfrm>
            </p:grpSpPr>
            <p:grpSp>
              <p:nvGrpSpPr>
                <p:cNvPr id="128" name="Group 127">
                  <a:extLst>
                    <a:ext uri="{FF2B5EF4-FFF2-40B4-BE49-F238E27FC236}">
                      <a16:creationId xmlns:a16="http://schemas.microsoft.com/office/drawing/2014/main" id="{7533401F-2617-9F38-DB39-94EF2732EC75}"/>
                    </a:ext>
                  </a:extLst>
                </p:cNvPr>
                <p:cNvGrpSpPr/>
                <p:nvPr/>
              </p:nvGrpSpPr>
              <p:grpSpPr>
                <a:xfrm>
                  <a:off x="0" y="663689"/>
                  <a:ext cx="5640019" cy="5530622"/>
                  <a:chOff x="0" y="663689"/>
                  <a:chExt cx="5640019" cy="5530622"/>
                </a:xfrm>
              </p:grpSpPr>
              <p:pic>
                <p:nvPicPr>
                  <p:cNvPr id="15" name="Picture 14" descr="A close-up of a wire-like structure&#10;&#10;AI-generated content may be incorrect.">
                    <a:extLst>
                      <a:ext uri="{FF2B5EF4-FFF2-40B4-BE49-F238E27FC236}">
                        <a16:creationId xmlns:a16="http://schemas.microsoft.com/office/drawing/2014/main" id="{2081845B-7484-4256-C332-7461F6616F6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022" t="2568" r="42066" b="2914"/>
                  <a:stretch/>
                </p:blipFill>
                <p:spPr>
                  <a:xfrm>
                    <a:off x="0" y="663689"/>
                    <a:ext cx="5640019" cy="5530622"/>
                  </a:xfrm>
                  <a:prstGeom prst="rect">
                    <a:avLst/>
                  </a:prstGeom>
                </p:spPr>
              </p:pic>
              <p:cxnSp>
                <p:nvCxnSpPr>
                  <p:cNvPr id="105" name="Straight Arrow Connector 104">
                    <a:extLst>
                      <a:ext uri="{FF2B5EF4-FFF2-40B4-BE49-F238E27FC236}">
                        <a16:creationId xmlns:a16="http://schemas.microsoft.com/office/drawing/2014/main" id="{5FF491BD-F59E-DB41-94F7-ABAEA3AA8B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673371" y="2830867"/>
                    <a:ext cx="2212829" cy="845783"/>
                  </a:xfrm>
                  <a:prstGeom prst="straightConnector1">
                    <a:avLst/>
                  </a:prstGeom>
                  <a:ln w="38100">
                    <a:solidFill>
                      <a:srgbClr val="FFC000"/>
                    </a:solidFill>
                    <a:prstDash val="sysDash"/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Arrow Connector 21">
                    <a:extLst>
                      <a:ext uri="{FF2B5EF4-FFF2-40B4-BE49-F238E27FC236}">
                        <a16:creationId xmlns:a16="http://schemas.microsoft.com/office/drawing/2014/main" id="{6CB9B2C2-79D7-9412-DD6D-7C14200B2C6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679721" y="2585063"/>
                    <a:ext cx="288614" cy="245804"/>
                  </a:xfrm>
                  <a:prstGeom prst="straightConnector1">
                    <a:avLst/>
                  </a:prstGeom>
                  <a:ln w="5715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Arrow Connector 20">
                    <a:extLst>
                      <a:ext uri="{FF2B5EF4-FFF2-40B4-BE49-F238E27FC236}">
                        <a16:creationId xmlns:a16="http://schemas.microsoft.com/office/drawing/2014/main" id="{A0CC708E-D6A7-81E0-B1FB-F78F638712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60671" y="2830867"/>
                    <a:ext cx="338521" cy="119192"/>
                  </a:xfrm>
                  <a:prstGeom prst="straightConnector1">
                    <a:avLst/>
                  </a:prstGeom>
                  <a:ln w="57150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Arrow Connector 46">
                    <a:extLst>
                      <a:ext uri="{FF2B5EF4-FFF2-40B4-BE49-F238E27FC236}">
                        <a16:creationId xmlns:a16="http://schemas.microsoft.com/office/drawing/2014/main" id="{2C7FD977-6E98-21DC-C1B7-0018988729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695825" y="3852923"/>
                    <a:ext cx="330701" cy="142935"/>
                  </a:xfrm>
                  <a:prstGeom prst="straightConnector1">
                    <a:avLst/>
                  </a:prstGeom>
                  <a:ln w="57150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Arrow Connector 48">
                    <a:extLst>
                      <a:ext uri="{FF2B5EF4-FFF2-40B4-BE49-F238E27FC236}">
                        <a16:creationId xmlns:a16="http://schemas.microsoft.com/office/drawing/2014/main" id="{1A5E05B7-7E99-9388-480C-435A146F3F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586288" y="3984745"/>
                    <a:ext cx="127094" cy="338018"/>
                  </a:xfrm>
                  <a:prstGeom prst="straightConnector1">
                    <a:avLst/>
                  </a:prstGeom>
                  <a:ln w="5715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>
                    <a:extLst>
                      <a:ext uri="{FF2B5EF4-FFF2-40B4-BE49-F238E27FC236}">
                        <a16:creationId xmlns:a16="http://schemas.microsoft.com/office/drawing/2014/main" id="{34E4625C-436C-71BA-B9A7-1A67B7DB925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215793" y="3802291"/>
                    <a:ext cx="518132" cy="206147"/>
                  </a:xfrm>
                  <a:prstGeom prst="straightConnector1">
                    <a:avLst/>
                  </a:prstGeom>
                  <a:ln w="38100">
                    <a:solidFill>
                      <a:srgbClr val="FFC000"/>
                    </a:solidFill>
                    <a:prstDash val="solid"/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Arrow Connector 44">
                    <a:extLst>
                      <a:ext uri="{FF2B5EF4-FFF2-40B4-BE49-F238E27FC236}">
                        <a16:creationId xmlns:a16="http://schemas.microsoft.com/office/drawing/2014/main" id="{D8CFE8D0-8D7C-6D5E-DCCA-BC10203870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345506" y="3852923"/>
                    <a:ext cx="388419" cy="155515"/>
                  </a:xfrm>
                  <a:prstGeom prst="straightConnector1">
                    <a:avLst/>
                  </a:prstGeom>
                  <a:ln w="57150">
                    <a:solidFill>
                      <a:srgbClr val="92D05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Arrow Connector 73">
                    <a:extLst>
                      <a:ext uri="{FF2B5EF4-FFF2-40B4-BE49-F238E27FC236}">
                        <a16:creationId xmlns:a16="http://schemas.microsoft.com/office/drawing/2014/main" id="{475A8208-7ED5-BE4D-5A52-DDC33EAAE5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6315" y="748517"/>
                    <a:ext cx="297564" cy="291143"/>
                  </a:xfrm>
                  <a:prstGeom prst="straightConnector1">
                    <a:avLst/>
                  </a:prstGeom>
                  <a:ln w="57150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Arrow Connector 78">
                    <a:extLst>
                      <a:ext uri="{FF2B5EF4-FFF2-40B4-BE49-F238E27FC236}">
                        <a16:creationId xmlns:a16="http://schemas.microsoft.com/office/drawing/2014/main" id="{5243D075-453C-C3A8-0E33-A598626294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28103" y="731838"/>
                    <a:ext cx="265597" cy="303168"/>
                  </a:xfrm>
                  <a:prstGeom prst="straightConnector1">
                    <a:avLst/>
                  </a:prstGeom>
                  <a:ln w="57150">
                    <a:solidFill>
                      <a:srgbClr val="92D05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Arrow Connector 82">
                    <a:extLst>
                      <a:ext uri="{FF2B5EF4-FFF2-40B4-BE49-F238E27FC236}">
                        <a16:creationId xmlns:a16="http://schemas.microsoft.com/office/drawing/2014/main" id="{D80E2A2D-16E0-1070-4CA3-07F68D0032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93700" y="4970817"/>
                    <a:ext cx="276397" cy="172683"/>
                  </a:xfrm>
                  <a:prstGeom prst="straightConnector1">
                    <a:avLst/>
                  </a:prstGeom>
                  <a:ln w="5715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Straight Arrow Connector 84">
                    <a:extLst>
                      <a:ext uri="{FF2B5EF4-FFF2-40B4-BE49-F238E27FC236}">
                        <a16:creationId xmlns:a16="http://schemas.microsoft.com/office/drawing/2014/main" id="{70C0937A-A024-9442-0A96-18056CD5F6C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38347" y="4975934"/>
                    <a:ext cx="339553" cy="123116"/>
                  </a:xfrm>
                  <a:prstGeom prst="straightConnector1">
                    <a:avLst/>
                  </a:prstGeom>
                  <a:ln w="57150">
                    <a:solidFill>
                      <a:srgbClr val="92D05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Arrow Connector 88">
                    <a:extLst>
                      <a:ext uri="{FF2B5EF4-FFF2-40B4-BE49-F238E27FC236}">
                        <a16:creationId xmlns:a16="http://schemas.microsoft.com/office/drawing/2014/main" id="{BB7AFD93-19A2-70F7-57CA-957C711144E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662378" y="4639733"/>
                    <a:ext cx="0" cy="368830"/>
                  </a:xfrm>
                  <a:prstGeom prst="straightConnector1">
                    <a:avLst/>
                  </a:prstGeom>
                  <a:ln w="57150">
                    <a:solidFill>
                      <a:srgbClr val="00B0F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Arrow Connector 107">
                    <a:extLst>
                      <a:ext uri="{FF2B5EF4-FFF2-40B4-BE49-F238E27FC236}">
                        <a16:creationId xmlns:a16="http://schemas.microsoft.com/office/drawing/2014/main" id="{CD42A677-17A5-710F-4BBB-1B549099FD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3105150" y="3371850"/>
                    <a:ext cx="793750" cy="311150"/>
                  </a:xfrm>
                  <a:prstGeom prst="straightConnector1">
                    <a:avLst/>
                  </a:prstGeom>
                  <a:ln w="38100">
                    <a:solidFill>
                      <a:srgbClr val="FFC000"/>
                    </a:solidFill>
                    <a:prstDash val="solid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Arrow Connector 19">
                    <a:extLst>
                      <a:ext uri="{FF2B5EF4-FFF2-40B4-BE49-F238E27FC236}">
                        <a16:creationId xmlns:a16="http://schemas.microsoft.com/office/drawing/2014/main" id="{A36D410F-5AF6-2B77-51CD-986EFF075D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667021" y="2497667"/>
                    <a:ext cx="113096" cy="365835"/>
                  </a:xfrm>
                  <a:prstGeom prst="straightConnector1">
                    <a:avLst/>
                  </a:prstGeom>
                  <a:ln w="57150">
                    <a:solidFill>
                      <a:srgbClr val="92D05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Arrow Connector 76">
                    <a:extLst>
                      <a:ext uri="{FF2B5EF4-FFF2-40B4-BE49-F238E27FC236}">
                        <a16:creationId xmlns:a16="http://schemas.microsoft.com/office/drawing/2014/main" id="{9A52B4BE-9512-1E21-7D91-950BF1D472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7825" y="748517"/>
                    <a:ext cx="80963" cy="335746"/>
                  </a:xfrm>
                  <a:prstGeom prst="straightConnector1">
                    <a:avLst/>
                  </a:prstGeom>
                  <a:ln w="5715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7" name="Right Brace 126">
                  <a:extLst>
                    <a:ext uri="{FF2B5EF4-FFF2-40B4-BE49-F238E27FC236}">
                      <a16:creationId xmlns:a16="http://schemas.microsoft.com/office/drawing/2014/main" id="{BACB62F3-375D-5EDA-8FAC-4121DAC47747}"/>
                    </a:ext>
                  </a:extLst>
                </p:cNvPr>
                <p:cNvSpPr/>
                <p:nvPr/>
              </p:nvSpPr>
              <p:spPr>
                <a:xfrm rot="6623245">
                  <a:off x="2956956" y="2113834"/>
                  <a:ext cx="249575" cy="3238954"/>
                </a:xfrm>
                <a:prstGeom prst="rightBrace">
                  <a:avLst>
                    <a:gd name="adj1" fmla="val 8333"/>
                    <a:gd name="adj2" fmla="val 81920"/>
                  </a:avLst>
                </a:prstGeom>
                <a:ln w="38100">
                  <a:solidFill>
                    <a:srgbClr val="FFC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438CE25D-8824-AE47-484B-0AC2CDDDCE9B}"/>
                  </a:ext>
                </a:extLst>
              </p:cNvPr>
              <p:cNvSpPr/>
              <p:nvPr/>
            </p:nvSpPr>
            <p:spPr>
              <a:xfrm rot="6287183" flipV="1">
                <a:off x="397301" y="1209909"/>
                <a:ext cx="1321436" cy="1534108"/>
              </a:xfrm>
              <a:custGeom>
                <a:avLst/>
                <a:gdLst>
                  <a:gd name="connsiteX0" fmla="*/ 0 w 4324350"/>
                  <a:gd name="connsiteY0" fmla="*/ 0 h 3213100"/>
                  <a:gd name="connsiteX1" fmla="*/ 2762250 w 4324350"/>
                  <a:gd name="connsiteY1" fmla="*/ 1377950 h 3213100"/>
                  <a:gd name="connsiteX2" fmla="*/ 4324350 w 4324350"/>
                  <a:gd name="connsiteY2" fmla="*/ 3213100 h 3213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24350" h="3213100">
                    <a:moveTo>
                      <a:pt x="0" y="0"/>
                    </a:moveTo>
                    <a:cubicBezTo>
                      <a:pt x="1020762" y="421216"/>
                      <a:pt x="2041525" y="842433"/>
                      <a:pt x="2762250" y="1377950"/>
                    </a:cubicBezTo>
                    <a:cubicBezTo>
                      <a:pt x="3482975" y="1913467"/>
                      <a:pt x="3903662" y="2563283"/>
                      <a:pt x="4324350" y="3213100"/>
                    </a:cubicBezTo>
                  </a:path>
                </a:pathLst>
              </a:custGeom>
              <a:noFill/>
              <a:ln w="38100">
                <a:solidFill>
                  <a:srgbClr val="FFC000"/>
                </a:solidFill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28B2A5-841B-B7BE-987E-1C299E3A515C}"/>
                  </a:ext>
                </a:extLst>
              </p:cNvPr>
              <p:cNvSpPr/>
              <p:nvPr/>
            </p:nvSpPr>
            <p:spPr>
              <a:xfrm>
                <a:off x="670096" y="827921"/>
                <a:ext cx="3973147" cy="2974370"/>
              </a:xfrm>
              <a:custGeom>
                <a:avLst/>
                <a:gdLst>
                  <a:gd name="connsiteX0" fmla="*/ 0 w 4324350"/>
                  <a:gd name="connsiteY0" fmla="*/ 0 h 3213100"/>
                  <a:gd name="connsiteX1" fmla="*/ 2762250 w 4324350"/>
                  <a:gd name="connsiteY1" fmla="*/ 1377950 h 3213100"/>
                  <a:gd name="connsiteX2" fmla="*/ 4324350 w 4324350"/>
                  <a:gd name="connsiteY2" fmla="*/ 3213100 h 3213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24350" h="3213100">
                    <a:moveTo>
                      <a:pt x="0" y="0"/>
                    </a:moveTo>
                    <a:cubicBezTo>
                      <a:pt x="1020762" y="421216"/>
                      <a:pt x="2041525" y="842433"/>
                      <a:pt x="2762250" y="1377950"/>
                    </a:cubicBezTo>
                    <a:cubicBezTo>
                      <a:pt x="3482975" y="1913467"/>
                      <a:pt x="3903662" y="2563283"/>
                      <a:pt x="4324350" y="3213100"/>
                    </a:cubicBezTo>
                  </a:path>
                </a:pathLst>
              </a:custGeom>
              <a:noFill/>
              <a:ln w="38100">
                <a:solidFill>
                  <a:srgbClr val="FFC000"/>
                </a:solidFill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5F931820-AA5F-D525-AD41-50DADE64330D}"/>
                  </a:ext>
                </a:extLst>
              </p:cNvPr>
              <p:cNvSpPr/>
              <p:nvPr/>
            </p:nvSpPr>
            <p:spPr>
              <a:xfrm rot="2304737" flipH="1" flipV="1">
                <a:off x="-764646" y="1520297"/>
                <a:ext cx="2446866" cy="2737850"/>
              </a:xfrm>
              <a:custGeom>
                <a:avLst/>
                <a:gdLst>
                  <a:gd name="connsiteX0" fmla="*/ 0 w 4324350"/>
                  <a:gd name="connsiteY0" fmla="*/ 0 h 3213100"/>
                  <a:gd name="connsiteX1" fmla="*/ 2762250 w 4324350"/>
                  <a:gd name="connsiteY1" fmla="*/ 1377950 h 3213100"/>
                  <a:gd name="connsiteX2" fmla="*/ 4324350 w 4324350"/>
                  <a:gd name="connsiteY2" fmla="*/ 3213100 h 3213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24350" h="3213100">
                    <a:moveTo>
                      <a:pt x="0" y="0"/>
                    </a:moveTo>
                    <a:cubicBezTo>
                      <a:pt x="1020762" y="421216"/>
                      <a:pt x="2041525" y="842433"/>
                      <a:pt x="2762250" y="1377950"/>
                    </a:cubicBezTo>
                    <a:cubicBezTo>
                      <a:pt x="3482975" y="1913467"/>
                      <a:pt x="3903662" y="2563283"/>
                      <a:pt x="4324350" y="3213100"/>
                    </a:cubicBezTo>
                  </a:path>
                </a:pathLst>
              </a:custGeom>
              <a:noFill/>
              <a:ln w="38100">
                <a:solidFill>
                  <a:srgbClr val="FFC000"/>
                </a:solidFill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8" name="TextBox 137">
                    <a:extLst>
                      <a:ext uri="{FF2B5EF4-FFF2-40B4-BE49-F238E27FC236}">
                        <a16:creationId xmlns:a16="http://schemas.microsoft.com/office/drawing/2014/main" id="{3FD76A71-C5EC-E2C5-56B6-D92BD1ED6C99}"/>
                      </a:ext>
                    </a:extLst>
                  </p:cNvPr>
                  <p:cNvSpPr txBox="1"/>
                  <p:nvPr/>
                </p:nvSpPr>
                <p:spPr>
                  <a:xfrm>
                    <a:off x="3518709" y="2054381"/>
                    <a:ext cx="1653594" cy="40870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Pre>
                                <m:sPrePr>
                                  <m:ctrlP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CA" sz="24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𝐸𝐶𝑀</m:t>
                                  </m:r>
                                </m:sup>
                                <m:e>
                                  <m:r>
                                    <a:rPr lang="en-CA" sz="2400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</m:sPre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𝑓𝑒𝑎𝑡𝑢𝑟𝑒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38" name="TextBox 137">
                    <a:extLst>
                      <a:ext uri="{FF2B5EF4-FFF2-40B4-BE49-F238E27FC236}">
                        <a16:creationId xmlns:a16="http://schemas.microsoft.com/office/drawing/2014/main" id="{3FD76A71-C5EC-E2C5-56B6-D92BD1ED6C9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18709" y="2054381"/>
                    <a:ext cx="1653594" cy="40870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845" r="-3321" b="-25373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9" name="TextBox 138">
                    <a:extLst>
                      <a:ext uri="{FF2B5EF4-FFF2-40B4-BE49-F238E27FC236}">
                        <a16:creationId xmlns:a16="http://schemas.microsoft.com/office/drawing/2014/main" id="{1898D674-1F11-7302-2574-FBD25671CBDE}"/>
                      </a:ext>
                    </a:extLst>
                  </p:cNvPr>
                  <p:cNvSpPr txBox="1"/>
                  <p:nvPr/>
                </p:nvSpPr>
                <p:spPr>
                  <a:xfrm>
                    <a:off x="250465" y="3687382"/>
                    <a:ext cx="1429494" cy="37587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Pre>
                                <m:sPrePr>
                                  <m:ctrlP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𝑤𝑜𝑟𝑙𝑑</m:t>
                                  </m:r>
                                </m:sup>
                                <m:e>
                                  <m:r>
                                    <a:rPr lang="en-CA" sz="2400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</m:sPre>
                            </m:e>
                            <m:sub>
                              <m:r>
                                <a:rPr lang="en-CA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𝐸𝐶𝑀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39" name="TextBox 138">
                    <a:extLst>
                      <a:ext uri="{FF2B5EF4-FFF2-40B4-BE49-F238E27FC236}">
                        <a16:creationId xmlns:a16="http://schemas.microsoft.com/office/drawing/2014/main" id="{1898D674-1F11-7302-2574-FBD25671CBD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0465" y="3687382"/>
                    <a:ext cx="1429494" cy="37587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2137" t="-3226" r="-1709" b="-12903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40" name="TextBox 139">
                    <a:extLst>
                      <a:ext uri="{FF2B5EF4-FFF2-40B4-BE49-F238E27FC236}">
                        <a16:creationId xmlns:a16="http://schemas.microsoft.com/office/drawing/2014/main" id="{30DA5422-546A-D8FF-8975-227CF1D29212}"/>
                      </a:ext>
                    </a:extLst>
                  </p:cNvPr>
                  <p:cNvSpPr txBox="1"/>
                  <p:nvPr/>
                </p:nvSpPr>
                <p:spPr>
                  <a:xfrm>
                    <a:off x="633359" y="1409505"/>
                    <a:ext cx="1232260" cy="37587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CA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Pre>
                                <m:sPrePr>
                                  <m:ctrlP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CA" sz="24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CA" sz="24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𝐸𝐶𝑀</m:t>
                                  </m:r>
                                </m:sup>
                                <m:e>
                                  <m:r>
                                    <a:rPr lang="en-CA" sz="2400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</m:sPre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𝑐𝑎𝑚</m:t>
                              </m:r>
                            </m:sub>
                            <m:sup>
                              <m:r>
                                <a:rPr lang="en-CA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p>
                          </m:sSubSup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40" name="TextBox 139">
                    <a:extLst>
                      <a:ext uri="{FF2B5EF4-FFF2-40B4-BE49-F238E27FC236}">
                        <a16:creationId xmlns:a16="http://schemas.microsoft.com/office/drawing/2014/main" id="{30DA5422-546A-D8FF-8975-227CF1D2921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3359" y="1409505"/>
                    <a:ext cx="1232260" cy="37587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2475" t="-3226" r="-495" b="-9677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1" name="TextBox 140">
                    <a:extLst>
                      <a:ext uri="{FF2B5EF4-FFF2-40B4-BE49-F238E27FC236}">
                        <a16:creationId xmlns:a16="http://schemas.microsoft.com/office/drawing/2014/main" id="{E58D77A8-1802-60FD-8692-F84066D6FF61}"/>
                      </a:ext>
                    </a:extLst>
                  </p:cNvPr>
                  <p:cNvSpPr txBox="1"/>
                  <p:nvPr/>
                </p:nvSpPr>
                <p:spPr>
                  <a:xfrm>
                    <a:off x="3080176" y="2980842"/>
                    <a:ext cx="425437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1" name="TextBox 140">
                    <a:extLst>
                      <a:ext uri="{FF2B5EF4-FFF2-40B4-BE49-F238E27FC236}">
                        <a16:creationId xmlns:a16="http://schemas.microsoft.com/office/drawing/2014/main" id="{E58D77A8-1802-60FD-8692-F84066D6FF6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80176" y="2980842"/>
                    <a:ext cx="425437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11429" r="-5714" b="-13115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2" name="TextBox 141">
                    <a:extLst>
                      <a:ext uri="{FF2B5EF4-FFF2-40B4-BE49-F238E27FC236}">
                        <a16:creationId xmlns:a16="http://schemas.microsoft.com/office/drawing/2014/main" id="{C681C298-A62F-CDC3-DADD-0DCA966C1BBF}"/>
                      </a:ext>
                    </a:extLst>
                  </p:cNvPr>
                  <p:cNvSpPr txBox="1"/>
                  <p:nvPr/>
                </p:nvSpPr>
                <p:spPr>
                  <a:xfrm>
                    <a:off x="1861386" y="3481689"/>
                    <a:ext cx="385554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2" name="TextBox 141">
                    <a:extLst>
                      <a:ext uri="{FF2B5EF4-FFF2-40B4-BE49-F238E27FC236}">
                        <a16:creationId xmlns:a16="http://schemas.microsoft.com/office/drawing/2014/main" id="{C681C298-A62F-CDC3-DADD-0DCA966C1BB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61386" y="3481689"/>
                    <a:ext cx="385554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l="-20635" r="-3175" b="-8197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3" name="TextBox 142">
                    <a:extLst>
                      <a:ext uri="{FF2B5EF4-FFF2-40B4-BE49-F238E27FC236}">
                        <a16:creationId xmlns:a16="http://schemas.microsoft.com/office/drawing/2014/main" id="{F71877B5-C94B-7728-9621-CDF2A6A2DFAF}"/>
                      </a:ext>
                    </a:extLst>
                  </p:cNvPr>
                  <p:cNvSpPr txBox="1"/>
                  <p:nvPr/>
                </p:nvSpPr>
                <p:spPr>
                  <a:xfrm>
                    <a:off x="1909594" y="2479536"/>
                    <a:ext cx="374141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3" name="TextBox 142">
                    <a:extLst>
                      <a:ext uri="{FF2B5EF4-FFF2-40B4-BE49-F238E27FC236}">
                        <a16:creationId xmlns:a16="http://schemas.microsoft.com/office/drawing/2014/main" id="{F71877B5-C94B-7728-9621-CDF2A6A2DFA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909594" y="2479536"/>
                    <a:ext cx="374141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l="-13115" r="-3279" b="-8333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4" name="TextBox 143">
                    <a:extLst>
                      <a:ext uri="{FF2B5EF4-FFF2-40B4-BE49-F238E27FC236}">
                        <a16:creationId xmlns:a16="http://schemas.microsoft.com/office/drawing/2014/main" id="{24FC4971-19F0-65A9-F801-1959CAC2D607}"/>
                      </a:ext>
                    </a:extLst>
                  </p:cNvPr>
                  <p:cNvSpPr txBox="1"/>
                  <p:nvPr/>
                </p:nvSpPr>
                <p:spPr>
                  <a:xfrm>
                    <a:off x="1612570" y="2192686"/>
                    <a:ext cx="380552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4" name="TextBox 143">
                    <a:extLst>
                      <a:ext uri="{FF2B5EF4-FFF2-40B4-BE49-F238E27FC236}">
                        <a16:creationId xmlns:a16="http://schemas.microsoft.com/office/drawing/2014/main" id="{24FC4971-19F0-65A9-F801-1959CAC2D60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612570" y="2192686"/>
                    <a:ext cx="380552" cy="369332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20635" r="-1587" b="-2500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5" name="TextBox 144">
                    <a:extLst>
                      <a:ext uri="{FF2B5EF4-FFF2-40B4-BE49-F238E27FC236}">
                        <a16:creationId xmlns:a16="http://schemas.microsoft.com/office/drawing/2014/main" id="{96E3A38C-9BF2-88A8-DFEA-8DF0CA12B5B5}"/>
                      </a:ext>
                    </a:extLst>
                  </p:cNvPr>
                  <p:cNvSpPr txBox="1"/>
                  <p:nvPr/>
                </p:nvSpPr>
                <p:spPr>
                  <a:xfrm>
                    <a:off x="1770358" y="2877134"/>
                    <a:ext cx="354905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5" name="TextBox 144">
                    <a:extLst>
                      <a:ext uri="{FF2B5EF4-FFF2-40B4-BE49-F238E27FC236}">
                        <a16:creationId xmlns:a16="http://schemas.microsoft.com/office/drawing/2014/main" id="{96E3A38C-9BF2-88A8-DFEA-8DF0CA12B5B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770358" y="2877134"/>
                    <a:ext cx="354905" cy="369332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13793" r="-3448" b="-6557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6" name="TextBox 145">
                    <a:extLst>
                      <a:ext uri="{FF2B5EF4-FFF2-40B4-BE49-F238E27FC236}">
                        <a16:creationId xmlns:a16="http://schemas.microsoft.com/office/drawing/2014/main" id="{B5258721-C0A8-C1B2-1315-D390E14C6986}"/>
                      </a:ext>
                    </a:extLst>
                  </p:cNvPr>
                  <p:cNvSpPr txBox="1"/>
                  <p:nvPr/>
                </p:nvSpPr>
                <p:spPr>
                  <a:xfrm>
                    <a:off x="954069" y="4756040"/>
                    <a:ext cx="466410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6" name="TextBox 145">
                    <a:extLst>
                      <a:ext uri="{FF2B5EF4-FFF2-40B4-BE49-F238E27FC236}">
                        <a16:creationId xmlns:a16="http://schemas.microsoft.com/office/drawing/2014/main" id="{B5258721-C0A8-C1B2-1315-D390E14C698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54069" y="4756040"/>
                    <a:ext cx="466410" cy="369332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14286" b="-2459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7" name="TextBox 146">
                    <a:extLst>
                      <a:ext uri="{FF2B5EF4-FFF2-40B4-BE49-F238E27FC236}">
                        <a16:creationId xmlns:a16="http://schemas.microsoft.com/office/drawing/2014/main" id="{F8C0A52A-ADE1-E5FF-5392-3412BD923EB1}"/>
                      </a:ext>
                    </a:extLst>
                  </p:cNvPr>
                  <p:cNvSpPr txBox="1"/>
                  <p:nvPr/>
                </p:nvSpPr>
                <p:spPr>
                  <a:xfrm>
                    <a:off x="217962" y="5082774"/>
                    <a:ext cx="443262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7" name="TextBox 146">
                    <a:extLst>
                      <a:ext uri="{FF2B5EF4-FFF2-40B4-BE49-F238E27FC236}">
                        <a16:creationId xmlns:a16="http://schemas.microsoft.com/office/drawing/2014/main" id="{F8C0A52A-ADE1-E5FF-5392-3412BD923EB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17962" y="5082774"/>
                    <a:ext cx="443262" cy="369332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 l="-11111" r="-1389" b="-8333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8" name="TextBox 147">
                    <a:extLst>
                      <a:ext uri="{FF2B5EF4-FFF2-40B4-BE49-F238E27FC236}">
                        <a16:creationId xmlns:a16="http://schemas.microsoft.com/office/drawing/2014/main" id="{373BBF27-C9CA-CF79-E7CF-8472EAEAC0BE}"/>
                      </a:ext>
                    </a:extLst>
                  </p:cNvPr>
                  <p:cNvSpPr txBox="1"/>
                  <p:nvPr/>
                </p:nvSpPr>
                <p:spPr>
                  <a:xfrm>
                    <a:off x="691260" y="4371966"/>
                    <a:ext cx="424026" cy="36933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CA" sz="24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oMath>
                      </m:oMathPara>
                    </a14:m>
                    <a:endParaRPr lang="en-CA" sz="2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48" name="TextBox 147">
                    <a:extLst>
                      <a:ext uri="{FF2B5EF4-FFF2-40B4-BE49-F238E27FC236}">
                        <a16:creationId xmlns:a16="http://schemas.microsoft.com/office/drawing/2014/main" id="{373BBF27-C9CA-CF79-E7CF-8472EAEAC0B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1260" y="4371966"/>
                    <a:ext cx="424026" cy="369332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11429" r="-1429" b="-8197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153" name="Picture 152" descr="A close-up of a machine&#10;&#10;AI-generated content may be incorrect.">
              <a:extLst>
                <a:ext uri="{FF2B5EF4-FFF2-40B4-BE49-F238E27FC236}">
                  <a16:creationId xmlns:a16="http://schemas.microsoft.com/office/drawing/2014/main" id="{22D3E0EC-39A1-AEAA-4C87-48AAEB908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67" t="38106" r="38571" b="6342"/>
            <a:stretch/>
          </p:blipFill>
          <p:spPr>
            <a:xfrm rot="5400000">
              <a:off x="142857" y="5838178"/>
              <a:ext cx="2813861" cy="2760912"/>
            </a:xfrm>
            <a:prstGeom prst="rect">
              <a:avLst/>
            </a:prstGeom>
          </p:spPr>
        </p:pic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858CB03D-ABC1-F3D4-21F6-3D213D2CCF78}"/>
                </a:ext>
              </a:extLst>
            </p:cNvPr>
            <p:cNvSpPr txBox="1"/>
            <p:nvPr/>
          </p:nvSpPr>
          <p:spPr>
            <a:xfrm>
              <a:off x="1440232" y="5835646"/>
              <a:ext cx="25485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ProGrasp</a:t>
              </a:r>
              <a:r>
                <a:rPr lang="en-CA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  <a:p>
              <a:r>
                <a:rPr lang="en-CA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Forceps</a:t>
              </a: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EF815B0-AF2F-48B7-2FD7-1F583DDC8A63}"/>
                </a:ext>
              </a:extLst>
            </p:cNvPr>
            <p:cNvGrpSpPr/>
            <p:nvPr/>
          </p:nvGrpSpPr>
          <p:grpSpPr>
            <a:xfrm>
              <a:off x="3027056" y="5811704"/>
              <a:ext cx="2782296" cy="2813860"/>
              <a:chOff x="3027056" y="5811704"/>
              <a:chExt cx="2782296" cy="2813860"/>
            </a:xfrm>
          </p:grpSpPr>
          <p:pic>
            <p:nvPicPr>
              <p:cNvPr id="151" name="Picture 150" descr="A white plastic piece of paper attached to a metal board&#10;&#10;AI-generated content may be incorrect.">
                <a:extLst>
                  <a:ext uri="{FF2B5EF4-FFF2-40B4-BE49-F238E27FC236}">
                    <a16:creationId xmlns:a16="http://schemas.microsoft.com/office/drawing/2014/main" id="{1FA7490C-0809-9E88-EDE6-8B29BD653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618" t="14119" r="12796" b="7657"/>
              <a:stretch/>
            </p:blipFill>
            <p:spPr>
              <a:xfrm rot="10800000">
                <a:off x="3047418" y="5811704"/>
                <a:ext cx="2761934" cy="2813860"/>
              </a:xfrm>
              <a:prstGeom prst="rect">
                <a:avLst/>
              </a:prstGeom>
            </p:spPr>
          </p:pic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ABFE48D7-0646-1BC1-7D7C-2D41610EBBD5}"/>
                  </a:ext>
                </a:extLst>
              </p:cNvPr>
              <p:cNvSpPr txBox="1"/>
              <p:nvPr/>
            </p:nvSpPr>
            <p:spPr>
              <a:xfrm>
                <a:off x="3027056" y="5926733"/>
                <a:ext cx="119679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Stable Grasp</a:t>
                </a:r>
              </a:p>
            </p:txBody>
          </p:sp>
          <p:cxnSp>
            <p:nvCxnSpPr>
              <p:cNvPr id="158" name="Straight Arrow Connector 157">
                <a:extLst>
                  <a:ext uri="{FF2B5EF4-FFF2-40B4-BE49-F238E27FC236}">
                    <a16:creationId xmlns:a16="http://schemas.microsoft.com/office/drawing/2014/main" id="{814AA896-0BF9-2EBA-CB8B-08E8254535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99082" y="6412671"/>
                <a:ext cx="319974" cy="436146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3596F2E5-B672-FD23-0986-21F8740A85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953" y="6412671"/>
              <a:ext cx="243051" cy="392786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9B7CA8C6-9E9E-09E8-3D48-B319E754CEAC}"/>
                </a:ext>
              </a:extLst>
            </p:cNvPr>
            <p:cNvSpPr txBox="1"/>
            <p:nvPr/>
          </p:nvSpPr>
          <p:spPr>
            <a:xfrm>
              <a:off x="178732" y="8159855"/>
              <a:ext cx="449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b)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6CAA7E85-5CAD-9E03-02B0-CE62A1D9DF4D}"/>
                </a:ext>
              </a:extLst>
            </p:cNvPr>
            <p:cNvSpPr txBox="1"/>
            <p:nvPr/>
          </p:nvSpPr>
          <p:spPr>
            <a:xfrm>
              <a:off x="178732" y="5200075"/>
              <a:ext cx="449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3A32BBFC-0A31-0141-6681-8B0CA445F7BA}"/>
                </a:ext>
              </a:extLst>
            </p:cNvPr>
            <p:cNvSpPr txBox="1"/>
            <p:nvPr/>
          </p:nvSpPr>
          <p:spPr>
            <a:xfrm>
              <a:off x="3066598" y="8159855"/>
              <a:ext cx="449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B68378-270F-F250-32E9-93284DF3ABEF}"/>
                  </a:ext>
                </a:extLst>
              </p:cNvPr>
              <p:cNvSpPr txBox="1"/>
              <p:nvPr/>
            </p:nvSpPr>
            <p:spPr>
              <a:xfrm>
                <a:off x="1560501" y="2222388"/>
                <a:ext cx="38696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2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CA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CA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B68378-270F-F250-32E9-93284DF3AB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0501" y="2222388"/>
                <a:ext cx="386965" cy="369332"/>
              </a:xfrm>
              <a:prstGeom prst="rect">
                <a:avLst/>
              </a:prstGeom>
              <a:blipFill>
                <a:blip r:embed="rId16"/>
                <a:stretch>
                  <a:fillRect l="-22222" r="-1587" b="-25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CDD3611B-F1C0-34FA-6C13-079F6BCEBA25}"/>
              </a:ext>
            </a:extLst>
          </p:cNvPr>
          <p:cNvSpPr/>
          <p:nvPr/>
        </p:nvSpPr>
        <p:spPr>
          <a:xfrm>
            <a:off x="1791741" y="2304191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7414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</TotalTime>
  <Words>22</Words>
  <Application>Microsoft Office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Cambria Math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albanks@student.ubc.ca</dc:creator>
  <cp:lastModifiedBy>albanks@student.ubc.ca</cp:lastModifiedBy>
  <cp:revision>35</cp:revision>
  <dcterms:created xsi:type="dcterms:W3CDTF">2025-02-09T13:27:03Z</dcterms:created>
  <dcterms:modified xsi:type="dcterms:W3CDTF">2025-03-16T09:47:18Z</dcterms:modified>
</cp:coreProperties>
</file>

<file path=docProps/thumbnail.jpeg>
</file>